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1BD15-42A4-4DE1-A2F4-6E1C4EE9D2DB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A173C-B1BF-4DC3-B77A-B7FA8F91AF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pltw&amp;source=images&amp;cd=&amp;cad=rja&amp;docid=X9wiEhzb9TKVJM&amp;tbnid=uF71JArj4RenjM:&amp;ved=0CAUQjRw&amp;url=http%3A%2F%2Fwww.tisd.org%2Fpage.cfm%3Fp%3D1694&amp;ei=fu8AUrKaIuGkyQGApoHABg&amp;bvm=bv.50310824,d.aWc&amp;psig=AFQjCNFuumJE081FQ1zBo94N1WaDbBUHMw&amp;ust=137587940636216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ontdoor.com/gre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ontdoor.com/gra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ontdoor.com/home-styles/cape-cod-architectur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Cape Code</a:t>
            </a:r>
          </a:p>
          <a:p>
            <a:r>
              <a:rPr lang="en-US" b="1" smtClean="0"/>
              <a:t>Dakota Myers </a:t>
            </a:r>
            <a:endParaRPr lang="en-US" b="1" dirty="0"/>
          </a:p>
        </p:txBody>
      </p:sp>
      <p:pic>
        <p:nvPicPr>
          <p:cNvPr id="1026" name="Picture 2" descr="http://www.tisd.org/uploaded/Elementary_Schools/Kennedy_Powell/KPES_Images/PLTW_Logo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762000"/>
            <a:ext cx="7153275" cy="2600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Cape Cod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Early American settlers developed this Northeastern U.S. style, which is known for its gabled roof and plain front </a:t>
            </a:r>
          </a:p>
          <a:p>
            <a:r>
              <a:rPr lang="en-US" dirty="0" smtClean="0"/>
              <a:t>Next time you play Monopoly, take a look at the little </a:t>
            </a:r>
            <a:r>
              <a:rPr lang="en-US" dirty="0" smtClean="0">
                <a:hlinkClick r:id="rId2"/>
              </a:rPr>
              <a:t>green</a:t>
            </a:r>
            <a:r>
              <a:rPr lang="en-US" dirty="0" smtClean="0"/>
              <a:t> house you put down on Park Place. With its steep roof, central chimney and rectangular shape, the game piece is a good, albeit tiny, example of a classic Cape Cod home.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r>
              <a:rPr lang="en-US" dirty="0" smtClean="0"/>
              <a:t>The big, central chimney was literally the heart of the home: It provided heat to all the rooms clustered around it, as well as light and, of course, dinner. Cedar shingles on the exterior and the roof also helped cut the cold. A steep roof quickly shed rain and snow. Everything about the Cape Cod style was adopted for its function rather than its form.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Elements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Large, central chimney.</a:t>
            </a:r>
            <a:r>
              <a:rPr lang="en-US" dirty="0" smtClean="0"/>
              <a:t> The large, central chimney is located directly behind the front door, with the rooms clustered around it in a rectangular shape. </a:t>
            </a:r>
          </a:p>
          <a:p>
            <a:r>
              <a:rPr lang="en-US" b="1" dirty="0" smtClean="0"/>
              <a:t>Steep roof.</a:t>
            </a:r>
            <a:r>
              <a:rPr lang="en-US" dirty="0" smtClean="0"/>
              <a:t> Cape Cods have steep roofs to quickly shed rain and snow, and a shallow roof overhang.</a:t>
            </a:r>
          </a:p>
          <a:p>
            <a:r>
              <a:rPr lang="en-US" b="1" dirty="0" smtClean="0"/>
              <a:t>Windows and dormers.</a:t>
            </a:r>
            <a:r>
              <a:rPr lang="en-US" dirty="0" smtClean="0"/>
              <a:t> A full Cape has two windows on each side of the door, and often has a dormer on each side of the chimney to open up the attic. </a:t>
            </a:r>
          </a:p>
          <a:p>
            <a:r>
              <a:rPr lang="en-US" b="1" dirty="0" smtClean="0"/>
              <a:t>Captain's stairway.</a:t>
            </a:r>
            <a:r>
              <a:rPr lang="en-US" dirty="0" smtClean="0"/>
              <a:t> "The second floor, often kept for boarders or 'seafaring' men, was accessed by a narrow stair, or 'captain's stairway,' which has incredibly steep risers and shallow treads to minimize the use of the first-floor space," explains David </a:t>
            </a:r>
            <a:r>
              <a:rPr lang="en-US" dirty="0" err="1" smtClean="0"/>
              <a:t>Karam</a:t>
            </a:r>
            <a:r>
              <a:rPr lang="en-US" dirty="0" smtClean="0"/>
              <a:t>, an architect and builder from Brewster, Mass.</a:t>
            </a:r>
          </a:p>
          <a:p>
            <a:r>
              <a:rPr lang="en-US" b="1" dirty="0" smtClean="0"/>
              <a:t>Shingle siding.</a:t>
            </a:r>
            <a:r>
              <a:rPr lang="en-US" dirty="0" smtClean="0"/>
              <a:t> Weathered </a:t>
            </a:r>
            <a:r>
              <a:rPr lang="en-US" dirty="0" smtClean="0">
                <a:hlinkClick r:id="rId2"/>
              </a:rPr>
              <a:t>gray</a:t>
            </a:r>
            <a:r>
              <a:rPr lang="en-US" dirty="0" smtClean="0"/>
              <a:t> shingles are one of the most recognizable elements of a classic Cape Cod, but newer homes are built of brick, stucco and stone.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http://www.frontdoor.com/home-styles/cape-cod-architecture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330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Cape Cod Architecture </vt:lpstr>
      <vt:lpstr>Slide 3</vt:lpstr>
      <vt:lpstr>Key Elements </vt:lpstr>
      <vt:lpstr>References 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dmmyers</dc:creator>
  <cp:lastModifiedBy>dmmyers</cp:lastModifiedBy>
  <cp:revision>2</cp:revision>
  <dcterms:created xsi:type="dcterms:W3CDTF">2013-08-06T12:50:37Z</dcterms:created>
  <dcterms:modified xsi:type="dcterms:W3CDTF">2013-08-06T12:59:57Z</dcterms:modified>
</cp:coreProperties>
</file>